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94" r:id="rId5"/>
    <p:sldId id="311" r:id="rId6"/>
    <p:sldId id="296" r:id="rId7"/>
    <p:sldId id="29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4"/>
        <p:guide pos="2857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/>
        </p:nvGraphicFramePr>
        <p:xfrm>
          <a:off x="4937125" y="1362075"/>
          <a:ext cx="4144010" cy="3352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10055"/>
                <a:gridCol w="2433955"/>
              </a:tblGrid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>
                          <a:sym typeface="+mn-ea"/>
                        </a:rPr>
                        <a:t>Scaner Size</a:t>
                      </a:r>
                      <a:endParaRPr lang="zh-CN" altLang="en-US" sz="14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/>
                        <a:t>23</a:t>
                      </a:r>
                      <a:r>
                        <a:rPr lang="zh-CN" sz="1400" b="0">
                          <a:sym typeface="+mn-ea"/>
                        </a:rPr>
                        <a:t>×</a:t>
                      </a:r>
                      <a:r>
                        <a:rPr lang="en-US" altLang="zh-CN" sz="1400" b="0"/>
                        <a:t>15</a:t>
                      </a:r>
                      <a:r>
                        <a:rPr lang="zh-CN" sz="1400" b="0">
                          <a:sym typeface="+mn-ea"/>
                        </a:rPr>
                        <a:t>×</a:t>
                      </a:r>
                      <a:r>
                        <a:rPr lang="en-US" altLang="zh-CN" sz="1400" b="0"/>
                        <a:t>16 </a:t>
                      </a:r>
                      <a:r>
                        <a:rPr lang="en-US" sz="1400" b="0">
                          <a:sym typeface="+mn-ea"/>
                        </a:rPr>
                        <a:t>cm</a:t>
                      </a:r>
                      <a:endParaRPr lang="en-US" altLang="zh-CN" sz="1400" b="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Scan Resolution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0.2mm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Camera Resoution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130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M</a:t>
                      </a:r>
                      <a:r>
                        <a:rPr lang="zh-CN" altLang="en-US" sz="1400"/>
                        <a:t>egapixel</a:t>
                      </a:r>
                      <a:endParaRPr lang="zh-CN" alt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Interface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USB2.0</a:t>
                      </a:r>
                      <a:r>
                        <a:rPr lang="zh-CN" altLang="en-US" sz="1400"/>
                        <a:t>，</a:t>
                      </a:r>
                      <a:r>
                        <a:rPr lang="en-US" altLang="zh-CN" sz="1400"/>
                        <a:t>USB3.0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Operating System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win7 win8 </a:t>
                      </a:r>
                      <a:r>
                        <a:rPr lang="en-US" sz="1400">
                          <a:sym typeface="+mn-ea"/>
                        </a:rPr>
                        <a:t>win10</a:t>
                      </a:r>
                      <a:endParaRPr lang="zh-CN" altLang="en-US" sz="1400"/>
                    </a:p>
                  </a:txBody>
                  <a:tcPr/>
                </a:tc>
              </a:tr>
              <a:tr h="2882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Power Supply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USB</a:t>
                      </a:r>
                      <a:r>
                        <a:rPr lang="zh-CN" altLang="en-US" sz="1400">
                          <a:sym typeface="+mn-ea"/>
                        </a:rPr>
                        <a:t> ，</a:t>
                      </a:r>
                      <a:r>
                        <a:rPr lang="en-US" altLang="zh-CN" sz="1400">
                          <a:sym typeface="+mn-ea"/>
                        </a:rPr>
                        <a:t>No Extra Power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Scanning Rage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10</a:t>
                      </a:r>
                      <a:r>
                        <a:rPr lang="zh-CN" altLang="en-US" sz="1400"/>
                        <a:t>×</a:t>
                      </a:r>
                      <a:r>
                        <a:rPr lang="en-US" altLang="zh-CN" sz="1400"/>
                        <a:t>1</a:t>
                      </a:r>
                      <a:r>
                        <a:rPr lang="en-US" altLang="zh-CN" sz="1400"/>
                        <a:t>0</a:t>
                      </a:r>
                      <a:r>
                        <a:rPr lang="zh-CN" altLang="en-US" sz="1400">
                          <a:sym typeface="+mn-ea"/>
                        </a:rPr>
                        <a:t>×</a:t>
                      </a:r>
                      <a:r>
                        <a:rPr lang="en-US" altLang="zh-CN" sz="1400">
                          <a:sym typeface="+mn-ea"/>
                        </a:rPr>
                        <a:t>1</a:t>
                      </a:r>
                      <a:r>
                        <a:rPr lang="en-US" altLang="zh-CN" sz="1400">
                          <a:sym typeface="+mn-ea"/>
                        </a:rPr>
                        <a:t>0 cm</a:t>
                      </a: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3D Data Format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ply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Light Source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Red Laser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Rotation  Bearing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&lt;0.6kg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Color Scan 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6min 40s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Mesh Scan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3min 20s</a:t>
                      </a:r>
                      <a:endParaRPr lang="en-US" altLang="zh-CN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52" name="图片 5" descr="微信图片_20190228154447 - 副本1"/>
          <p:cNvPicPr>
            <a:picLocks noChangeAspect="1"/>
          </p:cNvPicPr>
          <p:nvPr/>
        </p:nvPicPr>
        <p:blipFill>
          <a:blip r:embed="rId1"/>
          <a:srcRect l="30717" t="23074" r="25352" b="27005"/>
          <a:stretch>
            <a:fillRect/>
          </a:stretch>
        </p:blipFill>
        <p:spPr>
          <a:xfrm>
            <a:off x="280988" y="1362075"/>
            <a:ext cx="4110037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3" name="图片 1" descr="ok风筝"/>
          <p:cNvPicPr>
            <a:picLocks noChangeAspect="1"/>
          </p:cNvPicPr>
          <p:nvPr/>
        </p:nvPicPr>
        <p:blipFill>
          <a:blip r:embed="rId2"/>
          <a:srcRect t="22934" b="39400"/>
          <a:stretch>
            <a:fillRect/>
          </a:stretch>
        </p:blipFill>
        <p:spPr>
          <a:xfrm>
            <a:off x="6480175" y="36513"/>
            <a:ext cx="2600325" cy="64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4" name="文本框 3"/>
          <p:cNvSpPr txBox="1"/>
          <p:nvPr/>
        </p:nvSpPr>
        <p:spPr>
          <a:xfrm>
            <a:off x="3386138" y="269875"/>
            <a:ext cx="22987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SzTx/>
            </a:pPr>
            <a:r>
              <a:rPr lang="en-US" altLang="zh-CN" sz="2400" b="1">
                <a:latin typeface="Arial" panose="020B0604020202020204" pitchFamily="34" charset="0"/>
                <a:ea typeface="思源宋体 CN" panose="02020400000000000000" charset="-122"/>
              </a:rPr>
              <a:t>YScanner-Mini</a:t>
            </a:r>
            <a:endParaRPr lang="en-US" altLang="zh-CN" sz="2400" b="1">
              <a:latin typeface="Arial" panose="020B0604020202020204" pitchFamily="34" charset="0"/>
              <a:ea typeface="思源宋体 CN" panose="02020400000000000000" charset="-122"/>
            </a:endParaRPr>
          </a:p>
        </p:txBody>
      </p:sp>
      <p:sp>
        <p:nvSpPr>
          <p:cNvPr id="9255" name="文本框 5"/>
          <p:cNvSpPr txBox="1"/>
          <p:nvPr/>
        </p:nvSpPr>
        <p:spPr>
          <a:xfrm>
            <a:off x="692150" y="5232400"/>
            <a:ext cx="83896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>
                <a:latin typeface="Arial" panose="020B0604020202020204" pitchFamily="34" charset="0"/>
                <a:ea typeface="宋体" panose="02010600030101010101" pitchFamily="2" charset="-122"/>
              </a:rPr>
              <a:t>Designed for small object 3D Scanning(Size less than </a:t>
            </a:r>
            <a:r>
              <a:rPr lang="en-US" altLang="zh-CN">
                <a:sym typeface="+mn-ea"/>
              </a:rPr>
              <a:t>10</a:t>
            </a:r>
            <a:r>
              <a:rPr lang="zh-CN">
                <a:sym typeface="+mn-ea"/>
              </a:rPr>
              <a:t>×</a:t>
            </a:r>
            <a:r>
              <a:rPr lang="en-US" altLang="zh-CN">
                <a:sym typeface="+mn-ea"/>
              </a:rPr>
              <a:t>10</a:t>
            </a:r>
            <a:r>
              <a:rPr lang="zh-CN">
                <a:sym typeface="+mn-ea"/>
              </a:rPr>
              <a:t>×</a:t>
            </a:r>
            <a:r>
              <a:rPr lang="en-US" altLang="zh-CN">
                <a:sym typeface="+mn-ea"/>
              </a:rPr>
              <a:t>10 </a:t>
            </a:r>
            <a:r>
              <a:rPr lang="en-US">
                <a:sym typeface="+mn-ea"/>
              </a:rPr>
              <a:t>cm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3"/>
          <p:cNvSpPr txBox="1"/>
          <p:nvPr/>
        </p:nvSpPr>
        <p:spPr>
          <a:xfrm>
            <a:off x="3386138" y="238125"/>
            <a:ext cx="301148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latin typeface="Arial" panose="020B0604020202020204" pitchFamily="34" charset="0"/>
                <a:ea typeface="思源宋体 CN" panose="02020400000000000000" charset="-122"/>
              </a:rPr>
              <a:t>YScanner-Standard</a:t>
            </a:r>
            <a:endParaRPr lang="en-US" altLang="zh-CN" sz="2400" b="1">
              <a:latin typeface="Arial" panose="020B0604020202020204" pitchFamily="34" charset="0"/>
              <a:ea typeface="思源宋体 CN" panose="02020400000000000000" charset="-122"/>
            </a:endParaRPr>
          </a:p>
        </p:txBody>
      </p:sp>
      <p:pic>
        <p:nvPicPr>
          <p:cNvPr id="12290" name="图片 5" descr="IMG_5349"/>
          <p:cNvPicPr>
            <a:picLocks noChangeAspect="1"/>
          </p:cNvPicPr>
          <p:nvPr/>
        </p:nvPicPr>
        <p:blipFill>
          <a:blip r:embed="rId1"/>
          <a:srcRect l="7056" t="28976" r="4341" b="25363"/>
          <a:stretch>
            <a:fillRect/>
          </a:stretch>
        </p:blipFill>
        <p:spPr>
          <a:xfrm>
            <a:off x="85725" y="1501775"/>
            <a:ext cx="4918075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6" descr="ok风筝"/>
          <p:cNvPicPr>
            <a:picLocks noChangeAspect="1"/>
          </p:cNvPicPr>
          <p:nvPr/>
        </p:nvPicPr>
        <p:blipFill>
          <a:blip r:embed="rId2"/>
          <a:srcRect t="22934" b="39400"/>
          <a:stretch>
            <a:fillRect/>
          </a:stretch>
        </p:blipFill>
        <p:spPr>
          <a:xfrm>
            <a:off x="6480175" y="36513"/>
            <a:ext cx="2600325" cy="6619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/>
          <p:nvPr/>
        </p:nvGraphicFramePr>
        <p:xfrm>
          <a:off x="5003800" y="1365250"/>
          <a:ext cx="3821430" cy="3657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99260"/>
                <a:gridCol w="2122170"/>
              </a:tblGrid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/>
                        <a:t>Scaner Size</a:t>
                      </a:r>
                      <a:endParaRPr lang="en-US" altLang="zh-CN" sz="14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sz="1400" b="0">
                          <a:sym typeface="+mn-ea"/>
                        </a:rPr>
                        <a:t>44</a:t>
                      </a:r>
                      <a:r>
                        <a:rPr lang="zh-CN" sz="1400" b="0">
                          <a:sym typeface="+mn-ea"/>
                        </a:rPr>
                        <a:t>×</a:t>
                      </a:r>
                      <a:r>
                        <a:rPr sz="1400" b="0">
                          <a:sym typeface="+mn-ea"/>
                        </a:rPr>
                        <a:t>19</a:t>
                      </a:r>
                      <a:r>
                        <a:rPr lang="zh-CN" sz="1400" b="0">
                          <a:sym typeface="+mn-ea"/>
                        </a:rPr>
                        <a:t>×</a:t>
                      </a:r>
                      <a:r>
                        <a:rPr sz="1400" b="0">
                          <a:sym typeface="+mn-ea"/>
                        </a:rPr>
                        <a:t>16</a:t>
                      </a:r>
                      <a:r>
                        <a:rPr lang="en-US" altLang="zh-CN" sz="1400" b="0"/>
                        <a:t> </a:t>
                      </a:r>
                      <a:r>
                        <a:rPr lang="en-US" sz="1400" b="0">
                          <a:sym typeface="+mn-ea"/>
                        </a:rPr>
                        <a:t>cm</a:t>
                      </a:r>
                      <a:endParaRPr lang="en-US" altLang="zh-CN" sz="1400" b="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Scan Resolution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0.3mm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Camera Resoution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130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M</a:t>
                      </a:r>
                      <a:r>
                        <a:rPr lang="zh-CN" altLang="en-US" sz="1400"/>
                        <a:t>egapixel</a:t>
                      </a:r>
                      <a:endParaRPr lang="zh-CN" alt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Interface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USB2.0</a:t>
                      </a:r>
                      <a:r>
                        <a:rPr lang="zh-CN" altLang="en-US" sz="1400"/>
                        <a:t>，</a:t>
                      </a:r>
                      <a:r>
                        <a:rPr lang="en-US" altLang="zh-CN" sz="1400"/>
                        <a:t>USB3.0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Operating System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win7 win8 </a:t>
                      </a:r>
                      <a:r>
                        <a:rPr lang="en-US" sz="1400">
                          <a:sym typeface="+mn-ea"/>
                        </a:rPr>
                        <a:t>win10</a:t>
                      </a:r>
                      <a:endParaRPr lang="zh-CN" altLang="en-US" sz="1400"/>
                    </a:p>
                  </a:txBody>
                  <a:tcPr/>
                </a:tc>
              </a:tr>
              <a:tr h="2882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Power 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USB</a:t>
                      </a:r>
                      <a:r>
                        <a:rPr lang="zh-CN" altLang="en-US" sz="1400"/>
                        <a:t> ，</a:t>
                      </a:r>
                      <a:r>
                        <a:rPr lang="en-US" altLang="zh-CN" sz="1400"/>
                        <a:t>No Extra Power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Scanning Rage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20</a:t>
                      </a:r>
                      <a:r>
                        <a:rPr lang="zh-CN" altLang="en-US" sz="1400"/>
                        <a:t>×</a:t>
                      </a:r>
                      <a:r>
                        <a:rPr lang="en-US" altLang="zh-CN" sz="1400"/>
                        <a:t>2</a:t>
                      </a:r>
                      <a:r>
                        <a:rPr lang="en-US" altLang="zh-CN" sz="1400"/>
                        <a:t>0</a:t>
                      </a:r>
                      <a:r>
                        <a:rPr lang="zh-CN" altLang="en-US" sz="1400">
                          <a:sym typeface="+mn-ea"/>
                        </a:rPr>
                        <a:t>×</a:t>
                      </a:r>
                      <a:r>
                        <a:rPr lang="en-US" altLang="zh-CN" sz="1400">
                          <a:sym typeface="+mn-ea"/>
                        </a:rPr>
                        <a:t>2</a:t>
                      </a:r>
                      <a:r>
                        <a:rPr lang="en-US" altLang="zh-CN" sz="1400">
                          <a:sym typeface="+mn-ea"/>
                        </a:rPr>
                        <a:t>0 cm</a:t>
                      </a:r>
                      <a:endParaRPr lang="en-US" altLang="zh-CN" sz="1400">
                        <a:sym typeface="+mn-ea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3D Data Format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ply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Light Source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Red Laser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Rotation  Bearing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&lt;2.0kg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Color Scan 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6min 40s</a:t>
                      </a:r>
                      <a:endParaRPr lang="en-US" altLang="zh-CN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Mesh Scan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3min 20s</a:t>
                      </a:r>
                      <a:endParaRPr lang="en-US" altLang="zh-CN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33" name="文本框 8"/>
          <p:cNvSpPr txBox="1"/>
          <p:nvPr/>
        </p:nvSpPr>
        <p:spPr>
          <a:xfrm>
            <a:off x="692150" y="5232400"/>
            <a:ext cx="7759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>
                <a:sym typeface="+mn-ea"/>
              </a:rPr>
              <a:t>Designed for standard object 3D Scanning(Size less than 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0</a:t>
            </a:r>
            <a:r>
              <a:rPr lang="zh-CN">
                <a:sym typeface="+mn-ea"/>
              </a:rPr>
              <a:t>×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0</a:t>
            </a:r>
            <a:r>
              <a:rPr lang="zh-CN">
                <a:sym typeface="+mn-ea"/>
              </a:rPr>
              <a:t>×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0 </a:t>
            </a:r>
            <a:r>
              <a:rPr lang="en-US">
                <a:sym typeface="+mn-ea"/>
              </a:rPr>
              <a:t>cm</a:t>
            </a:r>
            <a:r>
              <a:rPr lang="en-US">
                <a:sym typeface="+mn-ea"/>
              </a:rPr>
              <a:t>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组合 3"/>
          <p:cNvGrpSpPr/>
          <p:nvPr/>
        </p:nvGrpSpPr>
        <p:grpSpPr>
          <a:xfrm>
            <a:off x="1682750" y="492125"/>
            <a:ext cx="5106988" cy="3709988"/>
            <a:chOff x="1370" y="5260"/>
            <a:chExt cx="6300" cy="4326"/>
          </a:xfrm>
        </p:grpSpPr>
        <p:grpSp>
          <p:nvGrpSpPr>
            <p:cNvPr id="11266" name="组合 19"/>
            <p:cNvGrpSpPr/>
            <p:nvPr/>
          </p:nvGrpSpPr>
          <p:grpSpPr>
            <a:xfrm>
              <a:off x="1370" y="5259"/>
              <a:ext cx="6300" cy="4326"/>
              <a:chOff x="4097222" y="3195641"/>
              <a:chExt cx="4000500" cy="2747274"/>
            </a:xfrm>
          </p:grpSpPr>
          <p:grpSp>
            <p:nvGrpSpPr>
              <p:cNvPr id="11267" name="组合 20"/>
              <p:cNvGrpSpPr/>
              <p:nvPr/>
            </p:nvGrpSpPr>
            <p:grpSpPr>
              <a:xfrm>
                <a:off x="4097222" y="3195641"/>
                <a:ext cx="4000500" cy="2747274"/>
                <a:chOff x="2343150" y="3674612"/>
                <a:chExt cx="4000500" cy="2747274"/>
              </a:xfrm>
            </p:grpSpPr>
            <p:pic>
              <p:nvPicPr>
                <p:cNvPr id="11268" name="图片 22"/>
                <p:cNvPicPr>
                  <a:picLocks noChangeAspect="1"/>
                </p:cNvPicPr>
                <p:nvPr/>
              </p:nvPicPr>
              <p:blipFill>
                <a:blip r:embed="rId1"/>
                <a:srcRect l="31094" r="36093"/>
                <a:stretch>
                  <a:fillRect/>
                </a:stretch>
              </p:blipFill>
              <p:spPr>
                <a:xfrm>
                  <a:off x="2343150" y="3674612"/>
                  <a:ext cx="4000500" cy="274727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69" name="组合 23"/>
                <p:cNvGrpSpPr/>
                <p:nvPr/>
              </p:nvGrpSpPr>
              <p:grpSpPr>
                <a:xfrm>
                  <a:off x="2861168" y="4314189"/>
                  <a:ext cx="2964464" cy="1854836"/>
                  <a:chOff x="2861168" y="4314189"/>
                  <a:chExt cx="2964464" cy="1854836"/>
                </a:xfrm>
              </p:grpSpPr>
              <p:pic>
                <p:nvPicPr>
                  <p:cNvPr id="11270" name="图片 2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861168" y="4314189"/>
                    <a:ext cx="2964464" cy="166751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71" name="图片 2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861168" y="5730875"/>
                    <a:ext cx="2964464" cy="4381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pic>
            <p:nvPicPr>
              <p:cNvPr id="11272" name="图片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0870" y="3835218"/>
                <a:ext cx="2968834" cy="185483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27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6" y="6178"/>
              <a:ext cx="4668" cy="30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4" name="文本框 3"/>
          <p:cNvSpPr txBox="1"/>
          <p:nvPr/>
        </p:nvSpPr>
        <p:spPr>
          <a:xfrm>
            <a:off x="3386138" y="269875"/>
            <a:ext cx="2977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SzTx/>
            </a:pPr>
            <a:r>
              <a:rPr lang="en-US" altLang="zh-CN" sz="2400" b="1">
                <a:latin typeface="Arial" panose="020B0604020202020204" pitchFamily="34" charset="0"/>
                <a:ea typeface="思源宋体 CN" panose="02020400000000000000" charset="-122"/>
              </a:rPr>
              <a:t>YScanner-Software</a:t>
            </a:r>
            <a:endParaRPr lang="en-US" altLang="zh-CN" sz="2400" b="1">
              <a:latin typeface="Arial" panose="020B0604020202020204" pitchFamily="34" charset="0"/>
              <a:ea typeface="思源宋体 CN" panose="02020400000000000000" charset="-122"/>
            </a:endParaRPr>
          </a:p>
        </p:txBody>
      </p:sp>
      <p:sp>
        <p:nvSpPr>
          <p:cNvPr id="11275" name="文本框 3"/>
          <p:cNvSpPr txBox="1"/>
          <p:nvPr/>
        </p:nvSpPr>
        <p:spPr>
          <a:xfrm>
            <a:off x="841375" y="4840288"/>
            <a:ext cx="61372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Designed to be EASY to use,without complex settings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Plug and Play without extra installsettings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6" name="图片 4" descr="ok风筝"/>
          <p:cNvPicPr>
            <a:picLocks noChangeAspect="1"/>
          </p:cNvPicPr>
          <p:nvPr/>
        </p:nvPicPr>
        <p:blipFill>
          <a:blip r:embed="rId6"/>
          <a:srcRect t="22934" b="39400"/>
          <a:stretch>
            <a:fillRect/>
          </a:stretch>
        </p:blipFill>
        <p:spPr>
          <a:xfrm>
            <a:off x="6480175" y="36513"/>
            <a:ext cx="2600325" cy="64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3"/>
          <p:cNvGrpSpPr/>
          <p:nvPr/>
        </p:nvGrpSpPr>
        <p:grpSpPr>
          <a:xfrm>
            <a:off x="1709738" y="901700"/>
            <a:ext cx="5357812" cy="5445125"/>
            <a:chOff x="94" y="4408"/>
            <a:chExt cx="6337" cy="6227"/>
          </a:xfrm>
        </p:grpSpPr>
        <p:grpSp>
          <p:nvGrpSpPr>
            <p:cNvPr id="13314" name="组合 9"/>
            <p:cNvGrpSpPr/>
            <p:nvPr/>
          </p:nvGrpSpPr>
          <p:grpSpPr>
            <a:xfrm>
              <a:off x="94" y="4408"/>
              <a:ext cx="5175" cy="6219"/>
              <a:chOff x="9136" y="3805"/>
              <a:chExt cx="5178" cy="6219"/>
            </a:xfrm>
          </p:grpSpPr>
          <p:pic>
            <p:nvPicPr>
              <p:cNvPr id="13315" name="图片 20" descr="瓶子"/>
              <p:cNvPicPr>
                <a:picLocks noChangeAspect="1"/>
              </p:cNvPicPr>
              <p:nvPr/>
            </p:nvPicPr>
            <p:blipFill>
              <a:blip r:embed="rId1"/>
              <a:srcRect l="23340" t="12473" r="22194" b="8263"/>
              <a:stretch>
                <a:fillRect/>
              </a:stretch>
            </p:blipFill>
            <p:spPr>
              <a:xfrm>
                <a:off x="9240" y="7519"/>
                <a:ext cx="1879" cy="2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316" name="图片 29" descr="捕获"/>
              <p:cNvPicPr>
                <a:picLocks noChangeAspect="1"/>
              </p:cNvPicPr>
              <p:nvPr/>
            </p:nvPicPr>
            <p:blipFill>
              <a:blip r:embed="rId2"/>
              <a:srcRect l="15907" t="8575" r="17551"/>
              <a:stretch>
                <a:fillRect/>
              </a:stretch>
            </p:blipFill>
            <p:spPr>
              <a:xfrm>
                <a:off x="11449" y="7529"/>
                <a:ext cx="1864" cy="24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317" name="图片 5" descr="微信图片_20190312164448"/>
              <p:cNvPicPr>
                <a:picLocks noChangeAspect="1"/>
              </p:cNvPicPr>
              <p:nvPr/>
            </p:nvPicPr>
            <p:blipFill>
              <a:blip r:embed="rId3"/>
              <a:srcRect l="11313" t="15822" r="27071" b="19812"/>
              <a:stretch>
                <a:fillRect/>
              </a:stretch>
            </p:blipFill>
            <p:spPr>
              <a:xfrm>
                <a:off x="11447" y="4227"/>
                <a:ext cx="1813" cy="25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318" name="图片 6" descr="微信图片_20190312164604"/>
              <p:cNvPicPr>
                <a:picLocks noChangeAspect="1"/>
              </p:cNvPicPr>
              <p:nvPr/>
            </p:nvPicPr>
            <p:blipFill>
              <a:blip r:embed="rId4"/>
              <a:srcRect l="13737" t="13824" r="17130" b="19679"/>
              <a:stretch>
                <a:fillRect/>
              </a:stretch>
            </p:blipFill>
            <p:spPr>
              <a:xfrm>
                <a:off x="9136" y="4232"/>
                <a:ext cx="1846" cy="252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19" name="文本框 7"/>
              <p:cNvSpPr txBox="1"/>
              <p:nvPr/>
            </p:nvSpPr>
            <p:spPr>
              <a:xfrm>
                <a:off x="10963" y="3805"/>
                <a:ext cx="3351" cy="4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>
                    <a:latin typeface="思源宋体 CN" panose="02020400000000000000" charset="-122"/>
                    <a:ea typeface="思源宋体 CN" panose="02020400000000000000" charset="-122"/>
                  </a:rPr>
                  <a:t>Pbjects for scanning</a:t>
                </a:r>
                <a:endParaRPr lang="en-US" altLang="zh-CN"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  <p:sp>
            <p:nvSpPr>
              <p:cNvPr id="13320" name="文本框 8"/>
              <p:cNvSpPr txBox="1"/>
              <p:nvPr/>
            </p:nvSpPr>
            <p:spPr>
              <a:xfrm>
                <a:off x="10843" y="7098"/>
                <a:ext cx="3079" cy="4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>
                    <a:latin typeface="思源宋体 CN" panose="02020400000000000000" charset="-122"/>
                    <a:ea typeface="思源宋体 CN" panose="02020400000000000000" charset="-122"/>
                  </a:rPr>
                  <a:t>Scanned 3D Data</a:t>
                </a:r>
                <a:endParaRPr lang="en-US"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</p:grpSp>
        <p:pic>
          <p:nvPicPr>
            <p:cNvPr id="13321" name="图片 1" descr="wan"/>
            <p:cNvPicPr>
              <a:picLocks noChangeAspect="1"/>
            </p:cNvPicPr>
            <p:nvPr/>
          </p:nvPicPr>
          <p:blipFill>
            <a:blip r:embed="rId5"/>
            <a:srcRect l="10603" t="10193" r="7594" b="5373"/>
            <a:stretch>
              <a:fillRect/>
            </a:stretch>
          </p:blipFill>
          <p:spPr>
            <a:xfrm>
              <a:off x="4612" y="4830"/>
              <a:ext cx="1819" cy="25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2" name="图片 2"/>
            <p:cNvPicPr>
              <a:picLocks noChangeAspect="1"/>
            </p:cNvPicPr>
            <p:nvPr/>
          </p:nvPicPr>
          <p:blipFill>
            <a:blip r:embed="rId6"/>
            <a:srcRect l="20763" t="610" r="26393" b="18907"/>
            <a:stretch>
              <a:fillRect/>
            </a:stretch>
          </p:blipFill>
          <p:spPr>
            <a:xfrm>
              <a:off x="4634" y="8132"/>
              <a:ext cx="1774" cy="250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23" name="文本框 3"/>
          <p:cNvSpPr txBox="1"/>
          <p:nvPr/>
        </p:nvSpPr>
        <p:spPr>
          <a:xfrm>
            <a:off x="2958783" y="156210"/>
            <a:ext cx="35210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3D Scanning Result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4" name="图片 3" descr="ok风筝"/>
          <p:cNvPicPr>
            <a:picLocks noChangeAspect="1"/>
          </p:cNvPicPr>
          <p:nvPr/>
        </p:nvPicPr>
        <p:blipFill>
          <a:blip r:embed="rId7"/>
          <a:srcRect t="22934" b="39400"/>
          <a:stretch>
            <a:fillRect/>
          </a:stretch>
        </p:blipFill>
        <p:spPr>
          <a:xfrm>
            <a:off x="6480175" y="36513"/>
            <a:ext cx="2600325" cy="64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5" name="文本框 4"/>
          <p:cNvSpPr txBox="1"/>
          <p:nvPr/>
        </p:nvSpPr>
        <p:spPr>
          <a:xfrm>
            <a:off x="1827213" y="3479800"/>
            <a:ext cx="716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Dove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6" name="文本框 5"/>
          <p:cNvSpPr txBox="1"/>
          <p:nvPr/>
        </p:nvSpPr>
        <p:spPr>
          <a:xfrm>
            <a:off x="4033838" y="3467100"/>
            <a:ext cx="830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Status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7" name="文本框 6"/>
          <p:cNvSpPr txBox="1"/>
          <p:nvPr/>
        </p:nvSpPr>
        <p:spPr>
          <a:xfrm>
            <a:off x="5959475" y="3467100"/>
            <a:ext cx="6781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Bowl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8" name="文本框 7"/>
          <p:cNvSpPr txBox="1"/>
          <p:nvPr/>
        </p:nvSpPr>
        <p:spPr>
          <a:xfrm>
            <a:off x="1928813" y="6400800"/>
            <a:ext cx="716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Dove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9" name="文本框 8"/>
          <p:cNvSpPr txBox="1"/>
          <p:nvPr/>
        </p:nvSpPr>
        <p:spPr>
          <a:xfrm>
            <a:off x="4014788" y="6400800"/>
            <a:ext cx="8305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Status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0" name="文本框 9"/>
          <p:cNvSpPr txBox="1"/>
          <p:nvPr/>
        </p:nvSpPr>
        <p:spPr>
          <a:xfrm>
            <a:off x="5959475" y="6346825"/>
            <a:ext cx="652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bowl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f9ec1cfe-e060-4c66-be25-102e9b477dbd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WPS 演示</Application>
  <PresentationFormat/>
  <Paragraphs>131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思源宋体 CN</vt:lpstr>
      <vt:lpstr>Wingdings</vt:lpstr>
      <vt:lpstr>微软雅黑</vt:lpstr>
      <vt:lpstr>Arial Unicode MS</vt:lpstr>
      <vt:lpstr>Calibri</vt:lpstr>
      <vt:lpstr>默认设计模板</vt:lpstr>
      <vt:lpstr>4_默认设计模板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Kingtron</dc:creator>
  <cp:lastModifiedBy>灵溪仙人</cp:lastModifiedBy>
  <cp:revision>27</cp:revision>
  <dcterms:created xsi:type="dcterms:W3CDTF">2019-03-04T09:49:00Z</dcterms:created>
  <dcterms:modified xsi:type="dcterms:W3CDTF">2019-03-29T04:15:44Z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